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7772400" cy="141401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Ростовская Е.М.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436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 февраля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День защитника отечества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0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для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детей старшего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дошкольного возраста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ентация\IMG_1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929191" cy="592933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3500430" cy="178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Рабочий стол\Презентация\IMG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85918" cy="22859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Презентация\IMG_1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8"/>
            <a:ext cx="3929058" cy="22859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00010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Миномет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3071810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Установка реактивной артиллерии «Катюша»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488" y="500063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Зенитная самоходная установка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214422"/>
            <a:ext cx="2928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 время войны не раз бывало, что одно меткое артиллерийское попадание решало исход целого сражения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2" y="3643314"/>
            <a:ext cx="2666998" cy="1428749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786082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4832" flipH="1">
            <a:off x="6231882" y="595517"/>
            <a:ext cx="2786082" cy="1647823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0"/>
            <a:ext cx="665796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Танкисты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9322" y="114298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Т-34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328612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Танковые части – это основа наземной армии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6027003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Велик вклад наших воинов-танкистов в победу в той страшной войне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892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Т-64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500063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Плавающий танк ПТ-76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1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071942"/>
            <a:ext cx="3143271" cy="18478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564357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 Т-90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\Рабочий стол\Презентация\IMG_1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66183">
            <a:off x="320713" y="2732702"/>
            <a:ext cx="1624327" cy="201454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Презентация\IMG_1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89">
            <a:off x="428596" y="642918"/>
            <a:ext cx="385765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Пограничный дозор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Презентация\IMG_1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9" y="857232"/>
            <a:ext cx="4143372" cy="60007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Презентация\IMG_1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919577">
            <a:off x="145119" y="1306161"/>
            <a:ext cx="1355906" cy="93370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Презентация\IMG_11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9574" flipH="1">
            <a:off x="84361" y="4544187"/>
            <a:ext cx="2251674" cy="11691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1785926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Охрана государственной границы – это важная и ответственная задача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2786058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враг решится напасть, то первый удар примут на себя пограничники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Презентация\IMG_11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357694"/>
            <a:ext cx="1928826" cy="191451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071802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Шеврон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14950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Пистолет ТТ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414338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Бинокль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214554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Ручная граната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0004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Автомат АК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Admin\Рабочий стол\Презентация\Копия (2) IMG_1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0" y="428604"/>
            <a:ext cx="3214710" cy="1214446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Презентация\IMG_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429264"/>
            <a:ext cx="5500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Десантники – это основа современной армии, они входят в войска быстрого реагирования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Admin\Рабочий стол\Презентация\IMG_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142984"/>
            <a:ext cx="3143240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5775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Спуск танка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Documents and Settings\Admin\Рабочий стол\Презентация\IMG_1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857364"/>
            <a:ext cx="1285884" cy="16430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68" y="350043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Высадка десанта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Презентация\IMG_1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3" y="0"/>
            <a:ext cx="2857488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286248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Военные летчики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286388"/>
            <a:ext cx="3643338" cy="1252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2285992"/>
            <a:ext cx="5072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Военный летчик – очень сложная специальность.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4819" y="3143248"/>
            <a:ext cx="4729181" cy="199073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164305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КА-52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МИГ -29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56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МИ-26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pic15039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571604" y="5103674"/>
            <a:ext cx="699742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ЗАЩИТНИКА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ОТЕЧЕСТВА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Былинные богатыри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три богаты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857232"/>
            <a:ext cx="4714908" cy="414340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Презентация\IMG_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2076">
            <a:off x="7604499" y="4632851"/>
            <a:ext cx="1143008" cy="1785926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Презентация\IMG_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703">
            <a:off x="670876" y="2714504"/>
            <a:ext cx="1727418" cy="32375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857232"/>
            <a:ext cx="2928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Богатыри – первые защитники Земли Русской…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Рабочий стол\Презентация\IMG_1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5072074"/>
            <a:ext cx="3071834" cy="1357322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Презентация\IMG_1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5089">
            <a:off x="7697469" y="931325"/>
            <a:ext cx="1214478" cy="31432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457200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В.М.Васнецов «Богатыри»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Ратники Древней Руси</a:t>
            </a:r>
            <a:endParaRPr lang="ru-RU" sz="42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Documents and Settings\Admin\Рабочий стол\Презентация\IMG_1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857232"/>
            <a:ext cx="3986259" cy="56436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46434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Главная забота русских воинов – защита государства от врагов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Копия IMG_1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31239">
            <a:off x="1377356" y="2455333"/>
            <a:ext cx="2143140" cy="40461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8574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Самострел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19661">
            <a:off x="2309388" y="39684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Алебарда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439033">
            <a:off x="3144470" y="5105763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Чекан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34619">
            <a:off x="1873504" y="54055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Морской устав Петра </a:t>
            </a:r>
            <a:r>
              <a:rPr lang="en-US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Admin\Рабочий стол\Презентация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714356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защитить страну от нападения с моря, царь Петр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построил военные корабли, которые могли в любое время встать на пути неприятеля и защитить наши берега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Презентация\IMG_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08" y="3867911"/>
            <a:ext cx="1428792" cy="29900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429520" y="5214950"/>
            <a:ext cx="10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Якорь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Admin\Рабочий стол\Презентация\IMG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786322"/>
            <a:ext cx="1214446" cy="17859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648866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Фонарь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500307"/>
            <a:ext cx="1714512" cy="2500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715140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Штурвал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Презентация\IMG_106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81933">
            <a:off x="3963038" y="2761598"/>
            <a:ext cx="1578699" cy="24184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72066" y="328612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Морской устав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Презентация\IMG_10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500570"/>
            <a:ext cx="1000132" cy="15001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86116" y="5929331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Песочные часы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Презентация\IMG_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07694">
            <a:off x="493907" y="3071000"/>
            <a:ext cx="2305052" cy="25003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64165">
            <a:off x="2074046" y="3569500"/>
            <a:ext cx="1352550" cy="4071947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Презентация\IMG_1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85794"/>
            <a:ext cx="2700340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0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785795"/>
            <a:ext cx="4357686" cy="607220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Копия IMG_1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41243">
            <a:off x="3018943" y="1018423"/>
            <a:ext cx="2499718" cy="10001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</a:rPr>
              <a:t>Легкая кавалерия</a:t>
            </a:r>
            <a:endParaRPr lang="ru-RU" sz="4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071678"/>
            <a:ext cx="4071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Кавалерия на быстрых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конях преследовала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врага и проводили разведывательные операции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50017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Кавалерийский пистолет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Удила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Admin\Рабочий стол\Презентация\IMG_11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3571876"/>
            <a:ext cx="923924" cy="235745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450057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Стремена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14351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Мушкетон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833740">
            <a:off x="785786" y="378619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Сабля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Рабочий стол\Презентация\IMG_1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7686" cy="6858001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Презентация\IMG_1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4857760"/>
            <a:ext cx="4714908" cy="171448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71480"/>
            <a:ext cx="5500694" cy="1862137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Презентация\IMG_1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785926"/>
            <a:ext cx="3071802" cy="121444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Броневая техника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Admin\Рабочий стол\Презентация\IMG_10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6124"/>
            <a:ext cx="4572000" cy="15716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29554" y="135729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Аэроплан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285749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Броневик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64" y="450057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Пулемет «Максим»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3636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Танк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4500570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Победа в бою зависела от того, насколько хорошо армия технически оснащена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Презентация\андреевский флаг1699 17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6037">
            <a:off x="174158" y="301366"/>
            <a:ext cx="2357422" cy="157161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642918"/>
            <a:ext cx="4214810" cy="621508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Андреевский флаг</a:t>
            </a:r>
            <a:endParaRPr lang="ru-RU" sz="4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езентация\IMG_1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6124"/>
            <a:ext cx="3428992" cy="35718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000240"/>
            <a:ext cx="2643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</a:rPr>
              <a:t>Андреевский флаг – главный флаг Военно-морского флота России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C:\Documents and Settings\Admin\Рабочий стол\Презентация\IMG_1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785794"/>
            <a:ext cx="2214578" cy="2786082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Презентация\IMG_11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714752"/>
            <a:ext cx="2643206" cy="13477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00298" y="492919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катер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28612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Учебный парусник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715016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Большой десантный корабль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Презентация\IMG_1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362460" cy="278608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резентация\IMG_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929058" cy="207170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я\IMG_1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14356"/>
            <a:ext cx="3857620" cy="6143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Моряки-подводники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428736"/>
            <a:ext cx="25003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Русские подводники первыми в мире проплыли подо льдами Северного Ледовитого океана и всплыли точно на Северном полюсе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321468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Торпедная атака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650083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Ракетный залп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288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</vt:lpstr>
      <vt:lpstr>Слайд 2</vt:lpstr>
      <vt:lpstr>Былинные богатыри</vt:lpstr>
      <vt:lpstr>Ратники Древней Руси</vt:lpstr>
      <vt:lpstr>Морской устав Петра I</vt:lpstr>
      <vt:lpstr>Легкая кавалерия</vt:lpstr>
      <vt:lpstr>Броневая техника</vt:lpstr>
      <vt:lpstr>Андреевский флаг</vt:lpstr>
      <vt:lpstr>Моряки-подводники</vt:lpstr>
      <vt:lpstr>Артиллеристы</vt:lpstr>
      <vt:lpstr>Танкисты</vt:lpstr>
      <vt:lpstr>Пограничный дозор</vt:lpstr>
      <vt:lpstr>Десантники</vt:lpstr>
      <vt:lpstr>Военные летчики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SuperMozg</cp:lastModifiedBy>
  <cp:revision>98</cp:revision>
  <dcterms:modified xsi:type="dcterms:W3CDTF">2019-12-24T16:52:29Z</dcterms:modified>
</cp:coreProperties>
</file>